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69" r:id="rId4"/>
    <p:sldId id="26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6" r:id="rId13"/>
    <p:sldId id="273" r:id="rId14"/>
    <p:sldId id="274" r:id="rId15"/>
    <p:sldId id="275" r:id="rId16"/>
    <p:sldId id="276" r:id="rId17"/>
    <p:sldId id="272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8F8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6" autoAdjust="0"/>
    <p:restoredTop sz="94660"/>
  </p:normalViewPr>
  <p:slideViewPr>
    <p:cSldViewPr snapToGrid="0">
      <p:cViewPr varScale="1">
        <p:scale>
          <a:sx n="76" d="100"/>
          <a:sy n="76" d="100"/>
        </p:scale>
        <p:origin x="126" y="79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69BD2-8771-4CE9-BC84-7EA97303A2D7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4B12F-0F12-43F3-B73E-8BA53A2E91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43520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69BD2-8771-4CE9-BC84-7EA97303A2D7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4B12F-0F12-43F3-B73E-8BA53A2E91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6753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69BD2-8771-4CE9-BC84-7EA97303A2D7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4B12F-0F12-43F3-B73E-8BA53A2E91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56577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69BD2-8771-4CE9-BC84-7EA97303A2D7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4B12F-0F12-43F3-B73E-8BA53A2E91A4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9424216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69BD2-8771-4CE9-BC84-7EA97303A2D7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4B12F-0F12-43F3-B73E-8BA53A2E91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10224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69BD2-8771-4CE9-BC84-7EA97303A2D7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4B12F-0F12-43F3-B73E-8BA53A2E91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38411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69BD2-8771-4CE9-BC84-7EA97303A2D7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4B12F-0F12-43F3-B73E-8BA53A2E91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914355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69BD2-8771-4CE9-BC84-7EA97303A2D7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4B12F-0F12-43F3-B73E-8BA53A2E91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53342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69BD2-8771-4CE9-BC84-7EA97303A2D7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4B12F-0F12-43F3-B73E-8BA53A2E91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26775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69BD2-8771-4CE9-BC84-7EA97303A2D7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4B12F-0F12-43F3-B73E-8BA53A2E91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09589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69BD2-8771-4CE9-BC84-7EA97303A2D7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4B12F-0F12-43F3-B73E-8BA53A2E91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49862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69BD2-8771-4CE9-BC84-7EA97303A2D7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4B12F-0F12-43F3-B73E-8BA53A2E91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0304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69BD2-8771-4CE9-BC84-7EA97303A2D7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4B12F-0F12-43F3-B73E-8BA53A2E91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6282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69BD2-8771-4CE9-BC84-7EA97303A2D7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4B12F-0F12-43F3-B73E-8BA53A2E91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0093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69BD2-8771-4CE9-BC84-7EA97303A2D7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4B12F-0F12-43F3-B73E-8BA53A2E91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27424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69BD2-8771-4CE9-BC84-7EA97303A2D7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4B12F-0F12-43F3-B73E-8BA53A2E91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7145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69BD2-8771-4CE9-BC84-7EA97303A2D7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4B12F-0F12-43F3-B73E-8BA53A2E91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2247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0A069BD2-8771-4CE9-BC84-7EA97303A2D7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34B12F-0F12-43F3-B73E-8BA53A2E91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769254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hyperlink" Target="mailto:sdushor.nt@gmail.com" TargetMode="Externa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05755" y="2787770"/>
            <a:ext cx="8825658" cy="2463800"/>
          </a:xfrm>
        </p:spPr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</a:rPr>
              <a:t>Мастер-класс </a:t>
            </a:r>
            <a:br>
              <a:rPr lang="ru-RU" b="1" dirty="0" smtClean="0">
                <a:solidFill>
                  <a:srgbClr val="FF0000"/>
                </a:solidFill>
              </a:rPr>
            </a:br>
            <a:r>
              <a:rPr lang="ru-RU" b="1" dirty="0" smtClean="0">
                <a:solidFill>
                  <a:srgbClr val="FF0000"/>
                </a:solidFill>
              </a:rPr>
              <a:t>по настольному теннису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3982" y="537646"/>
            <a:ext cx="1360018" cy="167215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27900" y="537646"/>
            <a:ext cx="2286000" cy="142875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813300" y="5129868"/>
            <a:ext cx="267970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dirty="0" smtClean="0"/>
              <a:t>18 сентября </a:t>
            </a:r>
            <a:r>
              <a:rPr lang="ru-RU" sz="2400" b="1" dirty="0"/>
              <a:t>2021</a:t>
            </a:r>
            <a:endParaRPr lang="en-US" sz="2400" b="1" dirty="0"/>
          </a:p>
          <a:p>
            <a:pPr algn="ctr"/>
            <a:r>
              <a:rPr lang="ru-RU" sz="2200" b="1" dirty="0" err="1" smtClean="0"/>
              <a:t>г.Минск</a:t>
            </a:r>
            <a:endParaRPr lang="ru-RU" sz="2200" b="1" dirty="0" smtClean="0"/>
          </a:p>
        </p:txBody>
      </p:sp>
    </p:spTree>
    <p:extLst>
      <p:ext uri="{BB962C8B-B14F-4D97-AF65-F5344CB8AC3E}">
        <p14:creationId xmlns:p14="http://schemas.microsoft.com/office/powerpoint/2010/main" val="5445301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4200" y="774700"/>
            <a:ext cx="7753350" cy="516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7457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0" y="266700"/>
            <a:ext cx="5905500" cy="3937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2500" y="2586566"/>
            <a:ext cx="5816600" cy="3877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90574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00" y="3632200"/>
            <a:ext cx="4076700" cy="27178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193"/>
          <a:stretch/>
        </p:blipFill>
        <p:spPr>
          <a:xfrm>
            <a:off x="228600" y="4013200"/>
            <a:ext cx="5314950" cy="268605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349250"/>
            <a:ext cx="5314950" cy="34544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4100" y="355600"/>
            <a:ext cx="4514850" cy="300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7256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179"/>
          <a:stretch/>
        </p:blipFill>
        <p:spPr>
          <a:xfrm rot="16200000">
            <a:off x="546100" y="685800"/>
            <a:ext cx="4419600" cy="38354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569"/>
          <a:stretch/>
        </p:blipFill>
        <p:spPr>
          <a:xfrm>
            <a:off x="5092700" y="1346199"/>
            <a:ext cx="57658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7510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01" r="127"/>
          <a:stretch/>
        </p:blipFill>
        <p:spPr>
          <a:xfrm>
            <a:off x="393700" y="305546"/>
            <a:ext cx="4724400" cy="407595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2900" y="2082800"/>
            <a:ext cx="6286500" cy="419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75264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958"/>
          <a:stretch/>
        </p:blipFill>
        <p:spPr>
          <a:xfrm>
            <a:off x="469900" y="495300"/>
            <a:ext cx="4635500" cy="4064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34" t="18182" r="6060"/>
          <a:stretch/>
        </p:blipFill>
        <p:spPr>
          <a:xfrm>
            <a:off x="5270501" y="1752600"/>
            <a:ext cx="6680435" cy="482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567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228600"/>
            <a:ext cx="5638800" cy="37592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000" y="406400"/>
            <a:ext cx="5105400" cy="34036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3467100"/>
            <a:ext cx="4610100" cy="307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5059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88900" y="691148"/>
            <a:ext cx="5943600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4480" algn="ctr">
              <a:spcAft>
                <a:spcPts val="600"/>
              </a:spcAft>
            </a:pPr>
            <a:r>
              <a:rPr lang="ru-RU" sz="16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МИНСКИЙ ГОРОДСКОЙ ИСПОЛНИТЕЛЬНЫЙ КОМИТЕТ</a:t>
            </a:r>
            <a:endParaRPr lang="en-US" sz="20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84480" algn="ctr">
              <a:spcAft>
                <a:spcPts val="0"/>
              </a:spcAft>
            </a:pPr>
            <a:r>
              <a:rPr lang="ru-RU" sz="20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УЧРЕЖДЕНИЕ «СПЕЦИАЛИЗИРОВАННАЯ</a:t>
            </a:r>
            <a:endParaRPr lang="en-US" sz="20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83845" algn="ctr">
              <a:spcAft>
                <a:spcPts val="0"/>
              </a:spcAft>
            </a:pPr>
            <a:r>
              <a:rPr lang="ru-RU" sz="20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ДЕТСКО-ЮНОШЕСКАЯ ШКОЛА</a:t>
            </a:r>
            <a:endParaRPr lang="en-US" sz="20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84480" algn="ctr">
              <a:spcAft>
                <a:spcPts val="600"/>
              </a:spcAft>
            </a:pPr>
            <a:r>
              <a:rPr lang="ru-RU" sz="20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ОЛИМПИЙСКОГО РЕЗЕРВА ПО НАСТОЛЬНОМУ ТЕННИСУ ГЛАВНОГО УПРАВЛЕНИЯ СПОРТА И ТУРИЗМА МИНГОРИСПОЛКОМА»</a:t>
            </a:r>
            <a:endParaRPr lang="en-US" sz="20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84480" algn="ctr"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ул. Маяковского, 22/2,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каб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401, 220006, г. М</a:t>
            </a:r>
            <a:r>
              <a:rPr lang="be-BY" dirty="0">
                <a:latin typeface="Times New Roman" panose="02020603050405020304" pitchFamily="18" charset="0"/>
                <a:ea typeface="Times New Roman" panose="02020603050405020304" pitchFamily="18" charset="0"/>
              </a:rPr>
              <a:t>и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нск</a:t>
            </a:r>
            <a:endParaRPr lang="en-US" sz="20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83845" algn="ctr"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тел./факс (+375 17) 395 88 75, тел. 23</a:t>
            </a:r>
            <a:r>
              <a:rPr lang="be-BY" dirty="0">
                <a:latin typeface="Times New Roman" panose="02020603050405020304" pitchFamily="18" charset="0"/>
                <a:ea typeface="Times New Roman" panose="02020603050405020304" pitchFamily="18" charset="0"/>
              </a:rPr>
              <a:t>5 0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4 </a:t>
            </a:r>
            <a:r>
              <a:rPr lang="be-BY" dirty="0">
                <a:latin typeface="Times New Roman" panose="02020603050405020304" pitchFamily="18" charset="0"/>
                <a:ea typeface="Times New Roman" panose="02020603050405020304" pitchFamily="18" charset="0"/>
              </a:rPr>
              <a:t>13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395 88 27 </a:t>
            </a:r>
            <a:r>
              <a:rPr lang="en-US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e-mail:</a:t>
            </a:r>
            <a:r>
              <a:rPr lang="ru-RU" dirty="0" smtClean="0">
                <a:solidFill>
                  <a:srgbClr val="F8F8F8"/>
                </a:solidFill>
                <a:hlinkClick r:id="rId2"/>
              </a:rPr>
              <a:t>sdushor.nt@gmail.com</a:t>
            </a:r>
            <a:endParaRPr lang="ru-RU" dirty="0">
              <a:solidFill>
                <a:srgbClr val="F8F8F8"/>
              </a:solidFill>
            </a:endParaRPr>
          </a:p>
          <a:p>
            <a:pPr marL="283845" algn="ctr">
              <a:spcAft>
                <a:spcPts val="0"/>
              </a:spcAft>
            </a:pPr>
            <a:r>
              <a:rPr lang="ru-RU" b="1" u="sng" dirty="0" smtClean="0">
                <a:hlinkClick r:id="rId2"/>
              </a:rPr>
              <a:t>Сайт:</a:t>
            </a:r>
            <a:r>
              <a:rPr lang="ru-RU" b="1" dirty="0" smtClean="0">
                <a:hlinkClick r:id="rId2"/>
              </a:rPr>
              <a:t> </a:t>
            </a:r>
            <a:r>
              <a:rPr lang="en-US" dirty="0" smtClean="0">
                <a:solidFill>
                  <a:srgbClr val="F8F8F8"/>
                </a:solidFill>
                <a:hlinkClick r:id="rId2"/>
              </a:rPr>
              <a:t>s</a:t>
            </a:r>
            <a:r>
              <a:rPr lang="ru-RU" dirty="0" err="1">
                <a:solidFill>
                  <a:srgbClr val="F8F8F8"/>
                </a:solidFill>
                <a:hlinkClick r:id="rId2"/>
              </a:rPr>
              <a:t>dushor</a:t>
            </a:r>
            <a:r>
              <a:rPr lang="en-US" dirty="0">
                <a:solidFill>
                  <a:srgbClr val="F8F8F8"/>
                </a:solidFill>
                <a:hlinkClick r:id="rId2"/>
              </a:rPr>
              <a:t>-</a:t>
            </a:r>
            <a:r>
              <a:rPr lang="ru-RU" dirty="0" err="1">
                <a:solidFill>
                  <a:srgbClr val="F8F8F8"/>
                </a:solidFill>
                <a:hlinkClick r:id="rId2"/>
              </a:rPr>
              <a:t>nt</a:t>
            </a:r>
            <a:r>
              <a:rPr lang="en-US" dirty="0">
                <a:solidFill>
                  <a:srgbClr val="00B050"/>
                </a:solidFill>
              </a:rPr>
              <a:t>.by</a:t>
            </a:r>
          </a:p>
          <a:p>
            <a:pPr marL="283845" algn="ctr"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р/</a:t>
            </a:r>
            <a:r>
              <a:rPr lang="be-BY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 BY67 АКВВ 3604 6392 7000 1540 0000</a:t>
            </a:r>
            <a:endParaRPr lang="en-US" sz="20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83845" algn="ctr">
              <a:spcAft>
                <a:spcPts val="0"/>
              </a:spcAft>
            </a:pPr>
            <a:r>
              <a:rPr lang="be-BY" dirty="0">
                <a:latin typeface="Times New Roman" panose="02020603050405020304" pitchFamily="18" charset="0"/>
                <a:ea typeface="Times New Roman" panose="02020603050405020304" pitchFamily="18" charset="0"/>
              </a:rPr>
              <a:t>код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AKBBBY</a:t>
            </a:r>
            <a:r>
              <a:rPr lang="be-BY" dirty="0">
                <a:latin typeface="Times New Roman" panose="02020603050405020304" pitchFamily="18" charset="0"/>
                <a:ea typeface="Times New Roman" panose="02020603050405020304" pitchFamily="18" charset="0"/>
              </a:rPr>
              <a:t>2Х, ЦБУ № 527 </a:t>
            </a:r>
            <a:endParaRPr lang="en-US" sz="20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83845" algn="ctr">
              <a:spcAft>
                <a:spcPts val="0"/>
              </a:spcAft>
            </a:pPr>
            <a:r>
              <a:rPr lang="be-BY" dirty="0">
                <a:latin typeface="Times New Roman" panose="02020603050405020304" pitchFamily="18" charset="0"/>
                <a:ea typeface="Times New Roman" panose="02020603050405020304" pitchFamily="18" charset="0"/>
              </a:rPr>
              <a:t>ОАО «АСБ Беларусбанк», г.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M</a:t>
            </a:r>
            <a:r>
              <a:rPr lang="be-BY" dirty="0">
                <a:latin typeface="Times New Roman" panose="02020603050405020304" pitchFamily="18" charset="0"/>
                <a:ea typeface="Times New Roman" panose="02020603050405020304" pitchFamily="18" charset="0"/>
              </a:rPr>
              <a:t>инск</a:t>
            </a:r>
            <a:endParaRPr lang="en-US" sz="20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83845" algn="ctr">
              <a:spcAft>
                <a:spcPts val="0"/>
              </a:spcAft>
            </a:pPr>
            <a:r>
              <a:rPr lang="be-BY" dirty="0">
                <a:latin typeface="Times New Roman" panose="02020603050405020304" pitchFamily="18" charset="0"/>
                <a:ea typeface="Times New Roman" panose="02020603050405020304" pitchFamily="18" charset="0"/>
              </a:rPr>
              <a:t>УНП 190548889 АКПА 037644229</a:t>
            </a:r>
            <a:endPara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7932" y="368299"/>
            <a:ext cx="4172167" cy="5901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0224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753782"/>
          </a:xfrm>
        </p:spPr>
        <p:txBody>
          <a:bodyPr/>
          <a:lstStyle/>
          <a:p>
            <a:r>
              <a:rPr lang="ru-RU" b="1" dirty="0" smtClean="0"/>
              <a:t>Организаторы</a:t>
            </a:r>
            <a:endParaRPr lang="en-US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49300" y="2052919"/>
            <a:ext cx="9300553" cy="3090582"/>
          </a:xfrm>
        </p:spPr>
        <p:txBody>
          <a:bodyPr/>
          <a:lstStyle/>
          <a:p>
            <a:r>
              <a:rPr lang="ru-RU" dirty="0" smtClean="0"/>
              <a:t>Учреждение </a:t>
            </a:r>
            <a:r>
              <a:rPr lang="ru-RU" dirty="0"/>
              <a:t>«Специализированная детско-юношеская школа олимпийского резерва по настольному теннису главного управления спорта и туризма </a:t>
            </a:r>
            <a:r>
              <a:rPr lang="ru-RU" dirty="0" err="1" smtClean="0"/>
              <a:t>Мингорисполкома</a:t>
            </a:r>
            <a:r>
              <a:rPr lang="ru-RU" dirty="0" smtClean="0"/>
              <a:t>»</a:t>
            </a:r>
          </a:p>
          <a:p>
            <a:pPr marL="0" indent="0">
              <a:buNone/>
            </a:pPr>
            <a:endParaRPr lang="ru-RU" dirty="0" smtClean="0"/>
          </a:p>
          <a:p>
            <a:r>
              <a:rPr lang="ru-RU" dirty="0" smtClean="0"/>
              <a:t>ГУО «Средняя школа № 134 </a:t>
            </a:r>
            <a:r>
              <a:rPr lang="ru-RU" dirty="0" err="1" smtClean="0"/>
              <a:t>г.Минск</a:t>
            </a:r>
            <a:r>
              <a:rPr lang="ru-RU" dirty="0" smtClean="0"/>
              <a:t>»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19123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4000" y="381000"/>
            <a:ext cx="10972800" cy="5867399"/>
          </a:xfrm>
        </p:spPr>
        <p:txBody>
          <a:bodyPr/>
          <a:lstStyle/>
          <a:p>
            <a:r>
              <a:rPr lang="ru-RU" dirty="0" smtClean="0"/>
              <a:t>Мастер-класс провели тренеры-преподаватели отделения настольного тенниса учреждения «Специализированная детско-юношеская школа олимпийского резерва по настольному теннису главного управления спорта и туризма </a:t>
            </a:r>
            <a:r>
              <a:rPr lang="ru-RU" dirty="0" err="1" smtClean="0"/>
              <a:t>Мингорисполкома</a:t>
            </a:r>
            <a:r>
              <a:rPr lang="ru-RU" dirty="0" smtClean="0"/>
              <a:t>» Шушкова Анна Вячеславовна, </a:t>
            </a:r>
            <a:r>
              <a:rPr lang="ru-RU" dirty="0" err="1" smtClean="0"/>
              <a:t>Шустенко</a:t>
            </a:r>
            <a:r>
              <a:rPr lang="ru-RU" dirty="0" smtClean="0"/>
              <a:t> Егор Алексеевич со спортсменами-учащимися СДЮШОР.</a:t>
            </a:r>
          </a:p>
          <a:p>
            <a:r>
              <a:rPr lang="ru-RU" dirty="0" smtClean="0"/>
              <a:t>Мастер-класс проходил на базе </a:t>
            </a:r>
            <a:r>
              <a:rPr lang="ru-RU" dirty="0"/>
              <a:t>ГУО </a:t>
            </a:r>
            <a:r>
              <a:rPr lang="ru-RU" dirty="0" smtClean="0"/>
              <a:t>«Средняя школа № 134 </a:t>
            </a:r>
            <a:r>
              <a:rPr lang="ru-RU" dirty="0" err="1"/>
              <a:t>г.Минск</a:t>
            </a:r>
            <a:r>
              <a:rPr lang="ru-RU" dirty="0" smtClean="0"/>
              <a:t>» по адресу: </a:t>
            </a:r>
            <a:r>
              <a:rPr lang="ru-RU" dirty="0" err="1" smtClean="0"/>
              <a:t>г.Минск</a:t>
            </a:r>
            <a:r>
              <a:rPr lang="ru-RU" dirty="0" smtClean="0"/>
              <a:t>, </a:t>
            </a:r>
            <a:r>
              <a:rPr lang="ru-RU" dirty="0" err="1" smtClean="0"/>
              <a:t>ул.Плеханова</a:t>
            </a:r>
            <a:r>
              <a:rPr lang="ru-RU" dirty="0" smtClean="0"/>
              <a:t>, 107.</a:t>
            </a:r>
            <a:endParaRPr lang="en-US" dirty="0"/>
          </a:p>
          <a:p>
            <a:r>
              <a:rPr lang="ru-RU" dirty="0" smtClean="0"/>
              <a:t>Тема мастер-класса: Обучение основам специальных качеств (быстроты реакции, чувство мяча).</a:t>
            </a:r>
          </a:p>
          <a:p>
            <a:pPr algn="just"/>
            <a:r>
              <a:rPr lang="ru-RU" dirty="0" smtClean="0"/>
              <a:t>Цели проведения : Формирование умения </a:t>
            </a:r>
            <a:r>
              <a:rPr lang="ru-RU" dirty="0"/>
              <a:t>ударов по </a:t>
            </a:r>
            <a:r>
              <a:rPr lang="ru-RU" dirty="0" smtClean="0"/>
              <a:t>мячу .</a:t>
            </a:r>
          </a:p>
          <a:p>
            <a:r>
              <a:rPr lang="ru-RU" dirty="0" smtClean="0"/>
              <a:t> </a:t>
            </a:r>
            <a:r>
              <a:rPr lang="ru-RU" dirty="0"/>
              <a:t>Пропаганда развития </a:t>
            </a:r>
            <a:r>
              <a:rPr lang="ru-RU" dirty="0" smtClean="0"/>
              <a:t>настольного тенниса </a:t>
            </a:r>
            <a:r>
              <a:rPr lang="ru-RU" dirty="0"/>
              <a:t>в учебных </a:t>
            </a:r>
            <a:r>
              <a:rPr lang="ru-RU" dirty="0" smtClean="0"/>
              <a:t>заведениях.</a:t>
            </a:r>
          </a:p>
          <a:p>
            <a:r>
              <a:rPr lang="ru-RU" dirty="0" smtClean="0"/>
              <a:t> </a:t>
            </a:r>
            <a:r>
              <a:rPr lang="ru-RU" dirty="0"/>
              <a:t>Укрепление здоровья </a:t>
            </a:r>
            <a:r>
              <a:rPr lang="ru-RU" dirty="0" smtClean="0"/>
              <a:t>занимающихся.</a:t>
            </a:r>
          </a:p>
          <a:p>
            <a:r>
              <a:rPr lang="ru-RU" dirty="0"/>
              <a:t>Материально-техническое обеспечение: ракетки, </a:t>
            </a:r>
            <a:r>
              <a:rPr lang="ru-RU" dirty="0" smtClean="0"/>
              <a:t>мячи, </a:t>
            </a:r>
            <a:r>
              <a:rPr lang="ru-RU" dirty="0"/>
              <a:t>конусы, </a:t>
            </a:r>
            <a:r>
              <a:rPr lang="ru-RU" dirty="0" smtClean="0"/>
              <a:t>стол настольного тенниса.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97377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393700"/>
            <a:ext cx="4876800" cy="32512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354" b="12453"/>
          <a:stretch/>
        </p:blipFill>
        <p:spPr>
          <a:xfrm>
            <a:off x="5746750" y="393700"/>
            <a:ext cx="4921250" cy="21717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550" y="3822700"/>
            <a:ext cx="4152900" cy="27686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4700" y="3003550"/>
            <a:ext cx="4813300" cy="313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2908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3399" y="254000"/>
            <a:ext cx="4667251" cy="30861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200" y="1054100"/>
            <a:ext cx="6248400" cy="41656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5" t="19178"/>
          <a:stretch/>
        </p:blipFill>
        <p:spPr>
          <a:xfrm>
            <a:off x="6883399" y="3581400"/>
            <a:ext cx="4762501" cy="299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69038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800" y="436032"/>
            <a:ext cx="9042400" cy="6028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9735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01" t="23906" r="3535" b="3308"/>
          <a:stretch/>
        </p:blipFill>
        <p:spPr>
          <a:xfrm>
            <a:off x="355192" y="374650"/>
            <a:ext cx="4678409" cy="30734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90"/>
          <a:stretch/>
        </p:blipFill>
        <p:spPr>
          <a:xfrm>
            <a:off x="5549900" y="266700"/>
            <a:ext cx="5791200" cy="318135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945"/>
          <a:stretch/>
        </p:blipFill>
        <p:spPr>
          <a:xfrm>
            <a:off x="6134100" y="4076700"/>
            <a:ext cx="5054600" cy="205739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41" t="15531"/>
          <a:stretch/>
        </p:blipFill>
        <p:spPr>
          <a:xfrm>
            <a:off x="1181100" y="4025399"/>
            <a:ext cx="2721794" cy="21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08754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85"/>
          <a:stretch/>
        </p:blipFill>
        <p:spPr>
          <a:xfrm rot="5400000">
            <a:off x="-279400" y="1028700"/>
            <a:ext cx="5816600" cy="4572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467225" y="1079500"/>
            <a:ext cx="4019550" cy="26797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600" y="3543300"/>
            <a:ext cx="428625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3479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9598" y="508000"/>
            <a:ext cx="3924301" cy="25908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9500" y="228600"/>
            <a:ext cx="4305300" cy="28702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5600" y="3416300"/>
            <a:ext cx="4438650" cy="29591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286"/>
          <a:stretch/>
        </p:blipFill>
        <p:spPr>
          <a:xfrm>
            <a:off x="469899" y="3282950"/>
            <a:ext cx="4292601" cy="322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412380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он">
  <a:themeElements>
    <a:clrScheme name="Ион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Ион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Ион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261</TotalTime>
  <Words>234</Words>
  <Application>Microsoft Office PowerPoint</Application>
  <PresentationFormat>Широкоэкранный</PresentationFormat>
  <Paragraphs>25</Paragraphs>
  <Slides>17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2" baseType="lpstr">
      <vt:lpstr>Arial</vt:lpstr>
      <vt:lpstr>Century Gothic</vt:lpstr>
      <vt:lpstr>Times New Roman</vt:lpstr>
      <vt:lpstr>Wingdings 3</vt:lpstr>
      <vt:lpstr>Ион</vt:lpstr>
      <vt:lpstr>Мастер-класс  по настольному теннису</vt:lpstr>
      <vt:lpstr>Организаторы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24</cp:revision>
  <dcterms:created xsi:type="dcterms:W3CDTF">2021-09-14T12:18:33Z</dcterms:created>
  <dcterms:modified xsi:type="dcterms:W3CDTF">2021-10-01T10:33:34Z</dcterms:modified>
</cp:coreProperties>
</file>